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7559675" cy="10691813"/>
  <p:notesSz cx="6858000" cy="9144000"/>
  <p:defaultTextStyle>
    <a:defPPr>
      <a:defRPr lang="zh-CN"/>
    </a:defPPr>
    <a:lvl1pPr marL="0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>
        <p:scale>
          <a:sx n="86" d="100"/>
          <a:sy n="86" d="100"/>
        </p:scale>
        <p:origin x="1362" y="-2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1B7D2-6732-49FA-92FB-69EF9639F1D1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92BBD-6BC3-4C6D-AFEC-1251AC23D2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77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78277-552D-415E-824C-0D721979831E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4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>
                <a:solidFill>
                  <a:srgbClr val="FFFFFF"/>
                </a:solidFill>
              </a:rPr>
              <a:pPr/>
              <a:t>2017/7/10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>
                <a:solidFill>
                  <a:srgbClr val="FFFFFF"/>
                </a:solidFill>
              </a:rPr>
              <a:pPr/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56" y="6058694"/>
            <a:ext cx="5291773" cy="2732352"/>
          </a:xfrm>
        </p:spPr>
        <p:txBody>
          <a:bodyPr>
            <a:normAutofit/>
          </a:bodyPr>
          <a:lstStyle>
            <a:lvl1pPr marL="0" indent="0" algn="ctr">
              <a:buNone/>
              <a:defRPr sz="1665" baseline="0">
                <a:solidFill>
                  <a:schemeClr val="tx2"/>
                </a:solidFill>
              </a:defRPr>
            </a:lvl1pPr>
            <a:lvl2pPr marL="447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5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0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8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3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1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3130357"/>
            <a:ext cx="6425724" cy="2291809"/>
          </a:xfrm>
        </p:spPr>
        <p:txBody>
          <a:bodyPr/>
          <a:lstStyle>
            <a:lvl1pPr algn="ctr">
              <a:defRPr sz="313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6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>
                <a:solidFill>
                  <a:srgbClr val="FFFFFF"/>
                </a:solidFill>
              </a:rPr>
              <a:pPr/>
              <a:t>2017/7/10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>
                <a:solidFill>
                  <a:srgbClr val="FFFFFF"/>
                </a:solidFill>
              </a:rPr>
              <a:pPr/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6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0764" y="428170"/>
            <a:ext cx="1700927" cy="91226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984" y="428170"/>
            <a:ext cx="4976786" cy="91226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>
                <a:solidFill>
                  <a:srgbClr val="FFFFFF"/>
                </a:solidFill>
              </a:rPr>
              <a:pPr/>
              <a:t>2017/7/10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>
                <a:solidFill>
                  <a:srgbClr val="FFFFFF"/>
                </a:solidFill>
              </a:rPr>
              <a:pPr/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0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428169"/>
            <a:ext cx="6551718" cy="17819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>
                <a:solidFill>
                  <a:srgbClr val="FFFFFF"/>
                </a:solidFill>
              </a:rPr>
              <a:pPr/>
              <a:t>2017/7/10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>
                <a:solidFill>
                  <a:srgbClr val="FFFFFF"/>
                </a:solidFill>
              </a:rPr>
              <a:pPr/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03979" y="2494756"/>
            <a:ext cx="6551718" cy="64150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8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80" y="7736715"/>
            <a:ext cx="6518908" cy="2123513"/>
          </a:xfrm>
        </p:spPr>
        <p:txBody>
          <a:bodyPr anchor="t"/>
          <a:lstStyle>
            <a:lvl1pPr algn="l">
              <a:defRPr sz="3133" b="0" i="0" cap="all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80" y="5397884"/>
            <a:ext cx="6518908" cy="2338834"/>
          </a:xfrm>
        </p:spPr>
        <p:txBody>
          <a:bodyPr anchor="b">
            <a:normAutofit/>
          </a:bodyPr>
          <a:lstStyle>
            <a:lvl1pPr marL="0" indent="0">
              <a:buNone/>
              <a:defRPr sz="1665" baseline="0">
                <a:solidFill>
                  <a:schemeClr val="tx2"/>
                </a:solidFill>
              </a:defRPr>
            </a:lvl1pPr>
            <a:lvl2pPr marL="447663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2pPr>
            <a:lvl3pPr marL="895327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3pPr>
            <a:lvl4pPr marL="1342990" indent="0">
              <a:buNone/>
              <a:defRPr sz="1371">
                <a:solidFill>
                  <a:schemeClr val="tx1">
                    <a:tint val="75000"/>
                  </a:schemeClr>
                </a:solidFill>
              </a:defRPr>
            </a:lvl4pPr>
            <a:lvl5pPr marL="1790653" indent="0">
              <a:buNone/>
              <a:defRPr sz="1371">
                <a:solidFill>
                  <a:schemeClr val="tx1">
                    <a:tint val="75000"/>
                  </a:schemeClr>
                </a:solidFill>
              </a:defRPr>
            </a:lvl5pPr>
            <a:lvl6pPr marL="2238316" indent="0">
              <a:buNone/>
              <a:defRPr sz="1371">
                <a:solidFill>
                  <a:schemeClr val="tx1">
                    <a:tint val="75000"/>
                  </a:schemeClr>
                </a:solidFill>
              </a:defRPr>
            </a:lvl6pPr>
            <a:lvl7pPr marL="2685980" indent="0">
              <a:buNone/>
              <a:defRPr sz="1371">
                <a:solidFill>
                  <a:schemeClr val="tx1">
                    <a:tint val="75000"/>
                  </a:schemeClr>
                </a:solidFill>
              </a:defRPr>
            </a:lvl7pPr>
            <a:lvl8pPr marL="3133643" indent="0">
              <a:buNone/>
              <a:defRPr sz="1371">
                <a:solidFill>
                  <a:schemeClr val="tx1">
                    <a:tint val="75000"/>
                  </a:schemeClr>
                </a:solidFill>
              </a:defRPr>
            </a:lvl8pPr>
            <a:lvl9pPr marL="3581306" indent="0">
              <a:buNone/>
              <a:defRPr sz="13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>
                <a:solidFill>
                  <a:srgbClr val="FFFFFF"/>
                </a:solidFill>
              </a:rPr>
              <a:pPr/>
              <a:t>2017/7/10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>
                <a:solidFill>
                  <a:srgbClr val="FFFFFF"/>
                </a:solidFill>
              </a:rPr>
              <a:pPr/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6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03978" y="2494756"/>
            <a:ext cx="3086867" cy="6415088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968831" y="2494756"/>
            <a:ext cx="3086867" cy="6415088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428169"/>
            <a:ext cx="6551718" cy="17819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>
                <a:solidFill>
                  <a:srgbClr val="FFFFFF"/>
                </a:solidFill>
              </a:rPr>
              <a:pPr/>
              <a:t>2017/7/10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>
                <a:solidFill>
                  <a:srgbClr val="FFFFFF"/>
                </a:solidFill>
              </a:rPr>
              <a:pPr/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968831" y="3445141"/>
            <a:ext cx="3086867" cy="5464705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03978" y="3445141"/>
            <a:ext cx="3086867" cy="5464705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428169"/>
            <a:ext cx="6551718" cy="178196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8" y="2494755"/>
            <a:ext cx="3086867" cy="895934"/>
          </a:xfrm>
        </p:spPr>
        <p:txBody>
          <a:bodyPr anchor="b">
            <a:normAutofit/>
          </a:bodyPr>
          <a:lstStyle>
            <a:lvl1pPr marL="0" indent="0">
              <a:buNone/>
              <a:defRPr sz="1665" b="0" i="0" baseline="0">
                <a:solidFill>
                  <a:schemeClr val="tx2"/>
                </a:solidFill>
              </a:defRPr>
            </a:lvl1pPr>
            <a:lvl2pPr marL="447663" indent="0">
              <a:buNone/>
              <a:defRPr sz="1959" b="1"/>
            </a:lvl2pPr>
            <a:lvl3pPr marL="895327" indent="0">
              <a:buNone/>
              <a:defRPr sz="1763" b="1"/>
            </a:lvl3pPr>
            <a:lvl4pPr marL="1342990" indent="0">
              <a:buNone/>
              <a:defRPr sz="1567" b="1"/>
            </a:lvl4pPr>
            <a:lvl5pPr marL="1790653" indent="0">
              <a:buNone/>
              <a:defRPr sz="1567" b="1"/>
            </a:lvl5pPr>
            <a:lvl6pPr marL="2238316" indent="0">
              <a:buNone/>
              <a:defRPr sz="1567" b="1"/>
            </a:lvl6pPr>
            <a:lvl7pPr marL="2685980" indent="0">
              <a:buNone/>
              <a:defRPr sz="1567" b="1"/>
            </a:lvl7pPr>
            <a:lvl8pPr marL="3133643" indent="0">
              <a:buNone/>
              <a:defRPr sz="1567" b="1"/>
            </a:lvl8pPr>
            <a:lvl9pPr marL="3581306" indent="0">
              <a:buNone/>
              <a:defRPr sz="156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68831" y="2494755"/>
            <a:ext cx="3086867" cy="895934"/>
          </a:xfrm>
        </p:spPr>
        <p:txBody>
          <a:bodyPr anchor="b">
            <a:normAutofit/>
          </a:bodyPr>
          <a:lstStyle>
            <a:lvl1pPr marL="0" indent="0">
              <a:buNone/>
              <a:defRPr sz="1665" b="0" i="0" baseline="0">
                <a:solidFill>
                  <a:schemeClr val="tx2"/>
                </a:solidFill>
              </a:defRPr>
            </a:lvl1pPr>
            <a:lvl2pPr marL="447663" indent="0">
              <a:buNone/>
              <a:defRPr sz="1959" b="1"/>
            </a:lvl2pPr>
            <a:lvl3pPr marL="895327" indent="0">
              <a:buNone/>
              <a:defRPr sz="1763" b="1"/>
            </a:lvl3pPr>
            <a:lvl4pPr marL="1342990" indent="0">
              <a:buNone/>
              <a:defRPr sz="1567" b="1"/>
            </a:lvl4pPr>
            <a:lvl5pPr marL="1790653" indent="0">
              <a:buNone/>
              <a:defRPr sz="1567" b="1"/>
            </a:lvl5pPr>
            <a:lvl6pPr marL="2238316" indent="0">
              <a:buNone/>
              <a:defRPr sz="1567" b="1"/>
            </a:lvl6pPr>
            <a:lvl7pPr marL="2685980" indent="0">
              <a:buNone/>
              <a:defRPr sz="1567" b="1"/>
            </a:lvl7pPr>
            <a:lvl8pPr marL="3133643" indent="0">
              <a:buNone/>
              <a:defRPr sz="1567" b="1"/>
            </a:lvl8pPr>
            <a:lvl9pPr marL="3581306" indent="0">
              <a:buNone/>
              <a:defRPr sz="156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>
                <a:solidFill>
                  <a:srgbClr val="FFFFFF"/>
                </a:solidFill>
              </a:rPr>
              <a:pPr/>
              <a:t>2017/7/10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>
                <a:solidFill>
                  <a:srgbClr val="FFFFFF"/>
                </a:solidFill>
              </a:rPr>
              <a:pPr/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1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428169"/>
            <a:ext cx="6551718" cy="17819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>
                <a:solidFill>
                  <a:srgbClr val="FFFFFF"/>
                </a:solidFill>
              </a:rPr>
              <a:pPr/>
              <a:t>2017/7/10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>
                <a:solidFill>
                  <a:srgbClr val="FFFFFF"/>
                </a:solidFill>
              </a:rPr>
              <a:pPr/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9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>
                <a:solidFill>
                  <a:srgbClr val="FFFFFF"/>
                </a:solidFill>
              </a:rPr>
              <a:pPr/>
              <a:t>2017/7/10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>
                <a:solidFill>
                  <a:srgbClr val="FFFFFF"/>
                </a:solidFill>
              </a:rPr>
              <a:pPr/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1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275859" y="2257163"/>
            <a:ext cx="3842835" cy="66526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98" y="2257161"/>
            <a:ext cx="2456894" cy="1710690"/>
          </a:xfrm>
        </p:spPr>
        <p:txBody>
          <a:bodyPr anchor="b"/>
          <a:lstStyle>
            <a:lvl1pPr algn="l">
              <a:defRPr sz="1763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498" y="3972236"/>
            <a:ext cx="2456894" cy="4937611"/>
          </a:xfrm>
        </p:spPr>
        <p:txBody>
          <a:bodyPr tIns="9144">
            <a:normAutofit/>
          </a:bodyPr>
          <a:lstStyle>
            <a:lvl1pPr marL="0" indent="0">
              <a:buNone/>
              <a:defRPr sz="1371"/>
            </a:lvl1pPr>
            <a:lvl2pPr marL="447663" indent="0">
              <a:buNone/>
              <a:defRPr sz="1175"/>
            </a:lvl2pPr>
            <a:lvl3pPr marL="895327" indent="0">
              <a:buNone/>
              <a:defRPr sz="979"/>
            </a:lvl3pPr>
            <a:lvl4pPr marL="1342990" indent="0">
              <a:buNone/>
              <a:defRPr sz="881"/>
            </a:lvl4pPr>
            <a:lvl5pPr marL="1790653" indent="0">
              <a:buNone/>
              <a:defRPr sz="881"/>
            </a:lvl5pPr>
            <a:lvl6pPr marL="2238316" indent="0">
              <a:buNone/>
              <a:defRPr sz="881"/>
            </a:lvl6pPr>
            <a:lvl7pPr marL="2685980" indent="0">
              <a:buNone/>
              <a:defRPr sz="881"/>
            </a:lvl7pPr>
            <a:lvl8pPr marL="3133643" indent="0">
              <a:buNone/>
              <a:defRPr sz="881"/>
            </a:lvl8pPr>
            <a:lvl9pPr marL="3581306" indent="0">
              <a:buNone/>
              <a:defRPr sz="88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>
                <a:solidFill>
                  <a:srgbClr val="FFFFFF"/>
                </a:solidFill>
              </a:rPr>
              <a:pPr/>
              <a:t>2017/7/10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>
                <a:solidFill>
                  <a:srgbClr val="FFFFFF"/>
                </a:solidFill>
              </a:rPr>
              <a:pPr/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0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2257161"/>
            <a:ext cx="2456894" cy="1710690"/>
          </a:xfrm>
        </p:spPr>
        <p:txBody>
          <a:bodyPr anchor="b"/>
          <a:lstStyle>
            <a:lvl1pPr algn="l">
              <a:defRPr sz="1763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50395" y="2257161"/>
            <a:ext cx="2827318" cy="5417185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1959" baseline="0">
                <a:solidFill>
                  <a:schemeClr val="tx1">
                    <a:lumMod val="65000"/>
                  </a:schemeClr>
                </a:solidFill>
              </a:defRPr>
            </a:lvl1pPr>
            <a:lvl2pPr marL="447663" indent="0">
              <a:buNone/>
              <a:defRPr sz="2742"/>
            </a:lvl2pPr>
            <a:lvl3pPr marL="895327" indent="0">
              <a:buNone/>
              <a:defRPr sz="2350"/>
            </a:lvl3pPr>
            <a:lvl4pPr marL="1342990" indent="0">
              <a:buNone/>
              <a:defRPr sz="1959"/>
            </a:lvl4pPr>
            <a:lvl5pPr marL="1790653" indent="0">
              <a:buNone/>
              <a:defRPr sz="1959"/>
            </a:lvl5pPr>
            <a:lvl6pPr marL="2238316" indent="0">
              <a:buNone/>
              <a:defRPr sz="1959"/>
            </a:lvl6pPr>
            <a:lvl7pPr marL="2685980" indent="0">
              <a:buNone/>
              <a:defRPr sz="1959"/>
            </a:lvl7pPr>
            <a:lvl8pPr marL="3133643" indent="0">
              <a:buNone/>
              <a:defRPr sz="1959"/>
            </a:lvl8pPr>
            <a:lvl9pPr marL="3581306" indent="0">
              <a:buNone/>
              <a:defRPr sz="195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979" y="3972232"/>
            <a:ext cx="2456894" cy="3749632"/>
          </a:xfrm>
        </p:spPr>
        <p:txBody>
          <a:bodyPr tIns="9144">
            <a:normAutofit/>
          </a:bodyPr>
          <a:lstStyle>
            <a:lvl1pPr marL="0" indent="0">
              <a:buNone/>
              <a:defRPr sz="1371"/>
            </a:lvl1pPr>
            <a:lvl2pPr marL="447663" indent="0">
              <a:buNone/>
              <a:defRPr sz="1175"/>
            </a:lvl2pPr>
            <a:lvl3pPr marL="895327" indent="0">
              <a:buNone/>
              <a:defRPr sz="979"/>
            </a:lvl3pPr>
            <a:lvl4pPr marL="1342990" indent="0">
              <a:buNone/>
              <a:defRPr sz="881"/>
            </a:lvl4pPr>
            <a:lvl5pPr marL="1790653" indent="0">
              <a:buNone/>
              <a:defRPr sz="881"/>
            </a:lvl5pPr>
            <a:lvl6pPr marL="2238316" indent="0">
              <a:buNone/>
              <a:defRPr sz="881"/>
            </a:lvl6pPr>
            <a:lvl7pPr marL="2685980" indent="0">
              <a:buNone/>
              <a:defRPr sz="881"/>
            </a:lvl7pPr>
            <a:lvl8pPr marL="3133643" indent="0">
              <a:buNone/>
              <a:defRPr sz="881"/>
            </a:lvl8pPr>
            <a:lvl9pPr marL="3581306" indent="0">
              <a:buNone/>
              <a:defRPr sz="88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A4A1-9121-414C-B9C5-0A6FC0279186}" type="datetimeFigureOut">
              <a:rPr lang="zh-CN" altLang="en-US" smtClean="0">
                <a:solidFill>
                  <a:srgbClr val="FFFFFF"/>
                </a:solidFill>
              </a:rPr>
              <a:pPr/>
              <a:t>2017/7/10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ED1B-71A1-44A3-AD4C-8A29397C8946}" type="slidenum">
              <a:rPr lang="zh-CN" altLang="en-US" smtClean="0">
                <a:solidFill>
                  <a:srgbClr val="FFFFFF"/>
                </a:solidFill>
              </a:rPr>
              <a:pPr/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1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979" y="428169"/>
            <a:ext cx="6551718" cy="17819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9" y="2494758"/>
            <a:ext cx="6551718" cy="705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24797" y="9909729"/>
            <a:ext cx="125994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9" strike="noStrike" spc="59" baseline="0">
                <a:solidFill>
                  <a:schemeClr val="tx1"/>
                </a:solidFill>
              </a:defRPr>
            </a:lvl1pPr>
          </a:lstStyle>
          <a:p>
            <a:fld id="{7F03A4A1-9121-414C-B9C5-0A6FC0279186}" type="datetimeFigureOut">
              <a:rPr lang="zh-CN" altLang="en-US" smtClean="0">
                <a:solidFill>
                  <a:srgbClr val="FFFFFF"/>
                </a:solidFill>
              </a:rPr>
              <a:pPr/>
              <a:t>2017/7/10</a:t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978" y="9909729"/>
            <a:ext cx="239389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9" cap="all" spc="59" baseline="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6733" y="9909729"/>
            <a:ext cx="818965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7" baseline="0">
                <a:solidFill>
                  <a:schemeClr val="tx1"/>
                </a:solidFill>
              </a:defRPr>
            </a:lvl1pPr>
          </a:lstStyle>
          <a:p>
            <a:fld id="{A8DEED1B-71A1-44A3-AD4C-8A29397C8946}" type="slidenum">
              <a:rPr lang="zh-CN" altLang="en-US" smtClean="0">
                <a:solidFill>
                  <a:srgbClr val="FFFFFF"/>
                </a:solidFill>
              </a:rPr>
              <a:pPr/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00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5327" rtl="0" eaLnBrk="1" latinLnBrk="0" hangingPunct="1">
        <a:spcBef>
          <a:spcPct val="0"/>
        </a:spcBef>
        <a:buNone/>
        <a:defRPr sz="2938" kern="1200" cap="all" spc="49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5747" indent="-335747" algn="l" defTabSz="895327" rtl="0" eaLnBrk="1" latinLnBrk="0" hangingPunct="1">
        <a:lnSpc>
          <a:spcPct val="100000"/>
        </a:lnSpc>
        <a:spcBef>
          <a:spcPct val="20000"/>
        </a:spcBef>
        <a:spcAft>
          <a:spcPts val="588"/>
        </a:spcAft>
        <a:buClr>
          <a:schemeClr val="tx2"/>
        </a:buClr>
        <a:buFont typeface="Arial" pitchFamily="34" charset="0"/>
        <a:buChar char="•"/>
        <a:defRPr sz="1665" kern="1200" spc="29" baseline="0">
          <a:solidFill>
            <a:schemeClr val="tx1"/>
          </a:solidFill>
          <a:latin typeface="+mn-lt"/>
          <a:ea typeface="+mn-ea"/>
          <a:cs typeface="+mn-cs"/>
        </a:defRPr>
      </a:lvl1pPr>
      <a:lvl2pPr marL="727453" indent="-279790" algn="l" defTabSz="895327" rtl="0" eaLnBrk="1" latinLnBrk="0" hangingPunct="1">
        <a:lnSpc>
          <a:spcPct val="100000"/>
        </a:lnSpc>
        <a:spcBef>
          <a:spcPct val="20000"/>
        </a:spcBef>
        <a:spcAft>
          <a:spcPts val="588"/>
        </a:spcAft>
        <a:buClr>
          <a:schemeClr val="tx2"/>
        </a:buClr>
        <a:buFont typeface="Arial" pitchFamily="34" charset="0"/>
        <a:buChar char="•"/>
        <a:defRPr sz="1665" kern="1200" spc="29" baseline="0">
          <a:solidFill>
            <a:schemeClr val="tx1"/>
          </a:solidFill>
          <a:latin typeface="+mn-lt"/>
          <a:ea typeface="+mn-ea"/>
          <a:cs typeface="+mn-cs"/>
        </a:defRPr>
      </a:lvl2pPr>
      <a:lvl3pPr marL="1119158" indent="-223832" algn="l" defTabSz="895327" rtl="0" eaLnBrk="1" latinLnBrk="0" hangingPunct="1">
        <a:lnSpc>
          <a:spcPct val="100000"/>
        </a:lnSpc>
        <a:spcBef>
          <a:spcPct val="20000"/>
        </a:spcBef>
        <a:spcAft>
          <a:spcPts val="588"/>
        </a:spcAft>
        <a:buClr>
          <a:schemeClr val="tx2"/>
        </a:buClr>
        <a:buFont typeface="Arial" pitchFamily="34" charset="0"/>
        <a:buChar char="•"/>
        <a:defRPr sz="1665" kern="1200" spc="29" baseline="0">
          <a:solidFill>
            <a:schemeClr val="tx1"/>
          </a:solidFill>
          <a:latin typeface="+mn-lt"/>
          <a:ea typeface="+mn-ea"/>
          <a:cs typeface="+mn-cs"/>
        </a:defRPr>
      </a:lvl3pPr>
      <a:lvl4pPr marL="1566821" indent="-223832" algn="l" defTabSz="895327" rtl="0" eaLnBrk="1" latinLnBrk="0" hangingPunct="1">
        <a:lnSpc>
          <a:spcPct val="100000"/>
        </a:lnSpc>
        <a:spcBef>
          <a:spcPct val="20000"/>
        </a:spcBef>
        <a:spcAft>
          <a:spcPts val="588"/>
        </a:spcAft>
        <a:buClr>
          <a:schemeClr val="tx2"/>
        </a:buClr>
        <a:buFont typeface="Arial" pitchFamily="34" charset="0"/>
        <a:buChar char="•"/>
        <a:defRPr sz="1665" kern="1200" spc="29" baseline="0">
          <a:solidFill>
            <a:schemeClr val="tx1"/>
          </a:solidFill>
          <a:latin typeface="+mn-lt"/>
          <a:ea typeface="+mn-ea"/>
          <a:cs typeface="+mn-cs"/>
        </a:defRPr>
      </a:lvl4pPr>
      <a:lvl5pPr marL="2014485" indent="-223832" algn="l" defTabSz="895327" rtl="0" eaLnBrk="1" latinLnBrk="0" hangingPunct="1">
        <a:lnSpc>
          <a:spcPct val="100000"/>
        </a:lnSpc>
        <a:spcBef>
          <a:spcPct val="20000"/>
        </a:spcBef>
        <a:spcAft>
          <a:spcPts val="588"/>
        </a:spcAft>
        <a:buClr>
          <a:schemeClr val="tx2"/>
        </a:buClr>
        <a:buFont typeface="Arial" pitchFamily="34" charset="0"/>
        <a:buChar char="•"/>
        <a:defRPr sz="1665" kern="1200" spc="29" baseline="0">
          <a:solidFill>
            <a:schemeClr val="tx1"/>
          </a:solidFill>
          <a:latin typeface="+mn-lt"/>
          <a:ea typeface="+mn-ea"/>
          <a:cs typeface="+mn-cs"/>
        </a:defRPr>
      </a:lvl5pPr>
      <a:lvl6pPr marL="2462148" indent="-223832" algn="l" defTabSz="895327" rtl="0" eaLnBrk="1" latinLnBrk="0" hangingPunct="1">
        <a:lnSpc>
          <a:spcPct val="100000"/>
        </a:lnSpc>
        <a:spcBef>
          <a:spcPct val="20000"/>
        </a:spcBef>
        <a:spcAft>
          <a:spcPts val="588"/>
        </a:spcAft>
        <a:buClr>
          <a:schemeClr val="tx2"/>
        </a:buClr>
        <a:buFont typeface="Arial" pitchFamily="34" charset="0"/>
        <a:buChar char="•"/>
        <a:defRPr sz="1665" kern="1200">
          <a:solidFill>
            <a:schemeClr val="tx1"/>
          </a:solidFill>
          <a:latin typeface="+mn-lt"/>
          <a:ea typeface="+mn-ea"/>
          <a:cs typeface="+mn-cs"/>
        </a:defRPr>
      </a:lvl6pPr>
      <a:lvl7pPr marL="2909811" indent="-223832" algn="l" defTabSz="895327" rtl="0" eaLnBrk="1" latinLnBrk="0" hangingPunct="1">
        <a:lnSpc>
          <a:spcPct val="100000"/>
        </a:lnSpc>
        <a:spcBef>
          <a:spcPct val="20000"/>
        </a:spcBef>
        <a:spcAft>
          <a:spcPts val="588"/>
        </a:spcAft>
        <a:buClr>
          <a:schemeClr val="tx2"/>
        </a:buClr>
        <a:buFont typeface="Arial" pitchFamily="34" charset="0"/>
        <a:buChar char="•"/>
        <a:defRPr sz="1665" kern="1200">
          <a:solidFill>
            <a:schemeClr val="tx1"/>
          </a:solidFill>
          <a:latin typeface="+mn-lt"/>
          <a:ea typeface="+mn-ea"/>
          <a:cs typeface="+mn-cs"/>
        </a:defRPr>
      </a:lvl7pPr>
      <a:lvl8pPr marL="3357475" indent="-223832" algn="l" defTabSz="895327" rtl="0" eaLnBrk="1" latinLnBrk="0" hangingPunct="1">
        <a:lnSpc>
          <a:spcPct val="100000"/>
        </a:lnSpc>
        <a:spcBef>
          <a:spcPct val="20000"/>
        </a:spcBef>
        <a:spcAft>
          <a:spcPts val="588"/>
        </a:spcAft>
        <a:buClr>
          <a:schemeClr val="tx2"/>
        </a:buClr>
        <a:buFont typeface="Arial" pitchFamily="34" charset="0"/>
        <a:buChar char="•"/>
        <a:defRPr sz="1665" kern="1200">
          <a:solidFill>
            <a:schemeClr val="tx1"/>
          </a:solidFill>
          <a:latin typeface="+mn-lt"/>
          <a:ea typeface="+mn-ea"/>
          <a:cs typeface="+mn-cs"/>
        </a:defRPr>
      </a:lvl8pPr>
      <a:lvl9pPr marL="3805138" indent="-223832" algn="l" defTabSz="895327" rtl="0" eaLnBrk="1" latinLnBrk="0" hangingPunct="1">
        <a:lnSpc>
          <a:spcPct val="100000"/>
        </a:lnSpc>
        <a:spcBef>
          <a:spcPct val="20000"/>
        </a:spcBef>
        <a:spcAft>
          <a:spcPts val="588"/>
        </a:spcAft>
        <a:buClr>
          <a:schemeClr val="tx2"/>
        </a:buClr>
        <a:buFont typeface="Arial" pitchFamily="34" charset="0"/>
        <a:buChar char="•"/>
        <a:defRPr sz="1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327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663" algn="l" defTabSz="895327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327" algn="l" defTabSz="895327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2990" algn="l" defTabSz="895327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3" algn="l" defTabSz="895327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8316" algn="l" defTabSz="895327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5980" algn="l" defTabSz="895327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643" algn="l" defTabSz="895327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1306" algn="l" defTabSz="895327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60000" y="10080000"/>
            <a:ext cx="6714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06</a:t>
            </a:r>
            <a:r>
              <a:rPr lang="en-US" altLang="zh-CN" sz="783" dirty="0" smtClean="0">
                <a:solidFill>
                  <a:schemeClr val="tx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 </a:t>
            </a:r>
            <a:r>
              <a:rPr lang="en-US" altLang="zh-CN" sz="783" dirty="0">
                <a:solidFill>
                  <a:schemeClr val="tx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| </a:t>
            </a:r>
            <a:r>
              <a:rPr lang="zh-CN" altLang="en-US" sz="783" dirty="0">
                <a:solidFill>
                  <a:schemeClr val="tx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成果汇编 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PROJECT </a:t>
            </a:r>
            <a:r>
              <a:rPr lang="en-US" altLang="zh-CN" sz="800" dirty="0" smtClean="0">
                <a:solidFill>
                  <a:schemeClr val="tx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COMPILATION</a:t>
            </a:r>
            <a:endParaRPr lang="zh-CN" altLang="en-US" sz="800" dirty="0">
              <a:solidFill>
                <a:schemeClr val="tx1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2241666"/>
            <a:ext cx="5767928" cy="308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28"/>
          <p:cNvSpPr txBox="1"/>
          <p:nvPr/>
        </p:nvSpPr>
        <p:spPr>
          <a:xfrm>
            <a:off x="833526" y="6317267"/>
            <a:ext cx="5834402" cy="17389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2100"/>
              </a:lnSpc>
              <a:spcBef>
                <a:spcPct val="50000"/>
              </a:spcBef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829544">
              <a:lnSpc>
                <a:spcPct val="200000"/>
              </a:lnSpc>
              <a:spcBef>
                <a:spcPts val="0"/>
              </a:spcBef>
              <a:defRPr/>
            </a:pPr>
            <a:r>
              <a:rPr lang="zh-CN" altLang="en-US" b="1" kern="0" dirty="0">
                <a:solidFill>
                  <a:srgbClr val="FF0000"/>
                </a:solidFill>
              </a:rPr>
              <a:t>疲</a:t>
            </a:r>
            <a:r>
              <a:rPr lang="zh-CN" altLang="en-US" sz="1000" kern="0" dirty="0">
                <a:solidFill>
                  <a:prstClr val="black"/>
                </a:solidFill>
              </a:rPr>
              <a:t>劳驾驶预警系统通过驾驶员面部表情特征与方向盘操作特征的</a:t>
            </a:r>
            <a:r>
              <a:rPr lang="zh-CN" altLang="en-US" sz="1000" kern="0" dirty="0" smtClean="0">
                <a:solidFill>
                  <a:prstClr val="black"/>
                </a:solidFill>
              </a:rPr>
              <a:t>融合，实现</a:t>
            </a:r>
            <a:r>
              <a:rPr lang="zh-CN" altLang="en-US" sz="1000" kern="0" dirty="0">
                <a:solidFill>
                  <a:prstClr val="black"/>
                </a:solidFill>
              </a:rPr>
              <a:t>驾驶员疲劳状态的实时识别，兼具本地预警与后台远程监控功能于一体，有效规避危险情况的发生，全程为驾乘者、营运单位及监管部门提供安全保障服务</a:t>
            </a:r>
            <a:r>
              <a:rPr lang="zh-CN" altLang="zh-CN" sz="1000" kern="0" dirty="0">
                <a:solidFill>
                  <a:prstClr val="black"/>
                </a:solidFill>
              </a:rPr>
              <a:t>。</a:t>
            </a:r>
            <a:endParaRPr lang="en-US" altLang="zh-CN" sz="1000" kern="0" dirty="0">
              <a:solidFill>
                <a:prstClr val="black"/>
              </a:solidFill>
            </a:endParaRPr>
          </a:p>
          <a:p>
            <a:pPr algn="just" defTabSz="829544">
              <a:lnSpc>
                <a:spcPct val="130000"/>
              </a:lnSpc>
              <a:spcBef>
                <a:spcPts val="0"/>
              </a:spcBef>
              <a:defRPr/>
            </a:pPr>
            <a:endParaRPr lang="en-US" altLang="zh-CN" sz="1000" kern="0" dirty="0">
              <a:solidFill>
                <a:prstClr val="black"/>
              </a:solidFill>
            </a:endParaRPr>
          </a:p>
          <a:p>
            <a:pPr algn="just" defTabSz="829544">
              <a:lnSpc>
                <a:spcPct val="130000"/>
              </a:lnSpc>
              <a:spcBef>
                <a:spcPts val="0"/>
              </a:spcBef>
              <a:defRPr/>
            </a:pPr>
            <a:endParaRPr lang="en-US" altLang="zh-CN" sz="1000" kern="0" dirty="0">
              <a:solidFill>
                <a:prstClr val="black"/>
              </a:solidFill>
            </a:endParaRPr>
          </a:p>
          <a:p>
            <a:pPr algn="just" defTabSz="829544">
              <a:lnSpc>
                <a:spcPct val="130000"/>
              </a:lnSpc>
              <a:spcBef>
                <a:spcPts val="0"/>
              </a:spcBef>
              <a:defRPr/>
            </a:pPr>
            <a:r>
              <a:rPr lang="zh-CN" altLang="en-US" sz="1000" b="1" kern="0" dirty="0">
                <a:solidFill>
                  <a:prstClr val="black"/>
                </a:solidFill>
              </a:rPr>
              <a:t>应用范围：</a:t>
            </a:r>
            <a:r>
              <a:rPr lang="zh-CN" altLang="en-US" sz="1000" kern="0" dirty="0">
                <a:solidFill>
                  <a:prstClr val="black"/>
                </a:solidFill>
              </a:rPr>
              <a:t>适用于长途客</a:t>
            </a:r>
            <a:r>
              <a:rPr lang="en-US" altLang="zh-CN" sz="1000" kern="0" dirty="0">
                <a:solidFill>
                  <a:prstClr val="black"/>
                </a:solidFill>
              </a:rPr>
              <a:t>/</a:t>
            </a:r>
            <a:r>
              <a:rPr lang="zh-CN" altLang="en-US" sz="1000" kern="0" dirty="0">
                <a:solidFill>
                  <a:prstClr val="black"/>
                </a:solidFill>
              </a:rPr>
              <a:t>货运车、危险品运输车辆、校车、出租车、家用轿车等多种车型。</a:t>
            </a:r>
            <a:endParaRPr lang="zh-CN" altLang="zh-CN" sz="1000" kern="0" dirty="0">
              <a:solidFill>
                <a:prstClr val="black"/>
              </a:solidFill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1622205" y="1117664"/>
            <a:ext cx="4300887" cy="623248"/>
          </a:xfrm>
          <a:prstGeom prst="rect">
            <a:avLst/>
          </a:prstGeom>
          <a:noFill/>
        </p:spPr>
        <p:txBody>
          <a:bodyPr wrap="square" tIns="0" rtlCol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spc="98" dirty="0" smtClean="0">
                <a:ln w="11430"/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疲 劳 驾 驶 预 警 系 统</a:t>
            </a:r>
            <a:endParaRPr lang="zh-CN" altLang="en-US" sz="1600" b="1" spc="98" dirty="0">
              <a:ln w="11430"/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900" b="1" spc="98" dirty="0">
                <a:ln w="11430"/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Driver Drowsiness Warning System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77354"/>
            <a:ext cx="1592991" cy="34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63">
            <a:extLst>
              <a:ext uri="{FF2B5EF4-FFF2-40B4-BE49-F238E27FC236}">
                <a16:creationId xmlns="" xmlns:a16="http://schemas.microsoft.com/office/drawing/2014/main" id="{252DD62C-9BAB-480A-9772-A8D3B6856C10}"/>
              </a:ext>
            </a:extLst>
          </p:cNvPr>
          <p:cNvSpPr txBox="1"/>
          <p:nvPr/>
        </p:nvSpPr>
        <p:spPr>
          <a:xfrm>
            <a:off x="1247311" y="9859491"/>
            <a:ext cx="48581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75"/>
              </a:lnSpc>
            </a:pPr>
            <a:r>
              <a:rPr lang="zh-CN" altLang="en-US" sz="800" b="1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清华大学苏州汽车研究院   苏州清研微视电子科技有限公司                                         </a:t>
            </a:r>
            <a:r>
              <a:rPr lang="zh-CN" altLang="en-US" sz="800" b="1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联系人</a:t>
            </a:r>
            <a:r>
              <a:rPr lang="zh-CN" altLang="en-US" sz="800" b="1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：张伟</a:t>
            </a:r>
          </a:p>
          <a:p>
            <a:pPr>
              <a:lnSpc>
                <a:spcPts val="1175"/>
              </a:lnSpc>
            </a:pPr>
            <a:r>
              <a:rPr lang="zh-CN" altLang="en-US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地址：江苏省苏州市吴江区交通南路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1268</a:t>
            </a:r>
            <a:r>
              <a:rPr lang="zh-CN" altLang="en-US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号                                                               邮编：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215200</a:t>
            </a:r>
          </a:p>
          <a:p>
            <a:pPr>
              <a:lnSpc>
                <a:spcPts val="1175"/>
              </a:lnSpc>
            </a:pPr>
            <a:r>
              <a:rPr lang="zh-CN" altLang="en-US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电话： 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0512-63250808         </a:t>
            </a:r>
            <a:r>
              <a:rPr lang="zh-CN" altLang="en-US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传真：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0512-63936866         </a:t>
            </a:r>
            <a:r>
              <a:rPr lang="zh-CN" altLang="en-US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邮箱：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zhangwei@tsari.tsinghua.edu.cn</a:t>
            </a:r>
          </a:p>
        </p:txBody>
      </p:sp>
      <p:sp>
        <p:nvSpPr>
          <p:cNvPr id="23" name="TextBox 25"/>
          <p:cNvSpPr txBox="1"/>
          <p:nvPr/>
        </p:nvSpPr>
        <p:spPr>
          <a:xfrm>
            <a:off x="900000" y="1080000"/>
            <a:ext cx="97962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200" b="1" spc="45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主要功能</a:t>
            </a:r>
          </a:p>
        </p:txBody>
      </p:sp>
      <p:sp>
        <p:nvSpPr>
          <p:cNvPr id="25" name="TextBox 28"/>
          <p:cNvSpPr txBox="1"/>
          <p:nvPr/>
        </p:nvSpPr>
        <p:spPr>
          <a:xfrm>
            <a:off x="4203485" y="1080000"/>
            <a:ext cx="97962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200" b="1" spc="45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产品特点</a:t>
            </a:r>
          </a:p>
        </p:txBody>
      </p:sp>
      <p:sp>
        <p:nvSpPr>
          <p:cNvPr id="33" name="TextBox 12"/>
          <p:cNvSpPr txBox="1"/>
          <p:nvPr/>
        </p:nvSpPr>
        <p:spPr>
          <a:xfrm>
            <a:off x="900000" y="5562144"/>
            <a:ext cx="143713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200" b="1" spc="45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合作客户示例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032960" y="4658958"/>
            <a:ext cx="2608352" cy="23192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907" b="1" i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商用车版                </a:t>
            </a:r>
            <a:r>
              <a:rPr lang="zh-CN" altLang="en-US" sz="907" b="1" i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907" b="1" i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乘用车版          </a:t>
            </a:r>
          </a:p>
        </p:txBody>
      </p:sp>
      <p:pic>
        <p:nvPicPr>
          <p:cNvPr id="36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5" y="3357543"/>
            <a:ext cx="1859465" cy="100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图片 40"/>
          <p:cNvPicPr/>
          <p:nvPr/>
        </p:nvPicPr>
        <p:blipFill>
          <a:blip r:embed="rId4"/>
          <a:stretch>
            <a:fillRect/>
          </a:stretch>
        </p:blipFill>
        <p:spPr>
          <a:xfrm>
            <a:off x="2790405" y="3362112"/>
            <a:ext cx="1082845" cy="941527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899999" y="6616650"/>
            <a:ext cx="5677965" cy="2136931"/>
            <a:chOff x="1002701" y="2471795"/>
            <a:chExt cx="8638513" cy="2650951"/>
          </a:xfrm>
        </p:grpSpPr>
        <p:pic>
          <p:nvPicPr>
            <p:cNvPr id="43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701" y="2479273"/>
              <a:ext cx="3845281" cy="2643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0764" y="2471795"/>
              <a:ext cx="1700450" cy="1080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0764" y="4027730"/>
              <a:ext cx="1700450" cy="1095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301" y="2478630"/>
              <a:ext cx="1555327" cy="1073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301" y="4047109"/>
              <a:ext cx="1555327" cy="1075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TextBox 26"/>
          <p:cNvSpPr txBox="1"/>
          <p:nvPr/>
        </p:nvSpPr>
        <p:spPr>
          <a:xfrm>
            <a:off x="900000" y="1481014"/>
            <a:ext cx="1783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39" indent="-155539" algn="just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疲劳驾驶状态检测</a:t>
            </a:r>
            <a:endParaRPr lang="en-US" altLang="zh-CN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55539" indent="-155539" algn="just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zh-CN" altLang="en-US" sz="1000" cap="all" spc="4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本地语音报警</a:t>
            </a:r>
            <a:endParaRPr lang="en-US" altLang="zh-CN" sz="1000" cap="all" spc="4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55539" indent="-155539" algn="just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远程监控及预警</a:t>
            </a:r>
            <a:endParaRPr lang="en-US" altLang="zh-CN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55539" indent="-155539" algn="just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危险驾驶行为检测（吸烟、酒驾、开车拨打</a:t>
            </a: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接听手机）</a:t>
            </a:r>
            <a:endParaRPr lang="en-US" altLang="zh-CN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17"/>
          <p:cNvSpPr txBox="1"/>
          <p:nvPr/>
        </p:nvSpPr>
        <p:spPr>
          <a:xfrm>
            <a:off x="4203485" y="1481014"/>
            <a:ext cx="23744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39" indent="-155539" algn="just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高精度（＞</a:t>
            </a: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）、高鲁棒性（不受佩戴眼镜、墨镜等使用条件的影响，不受驾驶员年龄、性别、姿态等因素限制）</a:t>
            </a:r>
          </a:p>
          <a:p>
            <a:pPr marL="155539" indent="-155539" algn="just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对驾驶人无干扰的非接触检测</a:t>
            </a:r>
            <a:r>
              <a:rPr lang="zh-CN" altLang="en-US" sz="1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sz="1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设备位置为中心，</a:t>
            </a:r>
            <a:r>
              <a:rPr lang="en-US" altLang="zh-CN" sz="1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±25</a:t>
            </a: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°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范围</a:t>
            </a:r>
            <a:r>
              <a:rPr lang="zh-CN" altLang="en-US" sz="1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内均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可实现良好检测</a:t>
            </a:r>
          </a:p>
          <a:p>
            <a:pPr marL="155539" indent="-155539" algn="just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全天候工作，不受天气阴晴、昼夜限制</a:t>
            </a:r>
            <a:endParaRPr lang="en-US" altLang="zh-CN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55539" indent="-155539" algn="just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可根据车速、连续行车时间、不同时段自动调节报警灵敏度</a:t>
            </a:r>
            <a:endParaRPr lang="en-US" altLang="zh-CN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55539" indent="-155539" algn="just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配有监控后台，能够实时推送驾驶员疲劳发生的时间、地点、次数等信息，并提供数据分析和报表功能，方便集团客户进行集中管控。</a:t>
            </a:r>
            <a:endParaRPr lang="zh-CN" altLang="zh-CN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900000" y="6020040"/>
            <a:ext cx="55528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陕汽集团、众泰汽车、江淮汽车、日本先锋电子等。</a:t>
            </a:r>
            <a:endParaRPr lang="en-US" altLang="zh-CN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40000" y="10080000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06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极目远眺">
  <a:themeElements>
    <a:clrScheme name="极目远眺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极目远眺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极目远眺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305</Words>
  <Application>Microsoft Office PowerPoint</Application>
  <PresentationFormat>自定义</PresentationFormat>
  <Paragraphs>26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方正姚体</vt:lpstr>
      <vt:lpstr>时尚中黑简体</vt:lpstr>
      <vt:lpstr>宋体</vt:lpstr>
      <vt:lpstr>微软雅黑</vt:lpstr>
      <vt:lpstr>Arial</vt:lpstr>
      <vt:lpstr>Arial Narrow</vt:lpstr>
      <vt:lpstr>Calibri</vt:lpstr>
      <vt:lpstr>Wingdings</vt:lpstr>
      <vt:lpstr>极目远眺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陈晗阳</dc:creator>
  <cp:lastModifiedBy>zhangjun</cp:lastModifiedBy>
  <cp:revision>33</cp:revision>
  <dcterms:created xsi:type="dcterms:W3CDTF">2016-08-28T05:05:00Z</dcterms:created>
  <dcterms:modified xsi:type="dcterms:W3CDTF">2017-07-10T00:55:55Z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2052-10.1.0.5864</vt:lpwstr>
  </property>
</Properties>
</file>